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8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9098-31A9-4C02-9181-7399CC6CA48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FE8D-657C-4E58-BC20-82010EC05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953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Type/Wavelength: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64017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 Duration/Power: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9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953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Type/Wavelength: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64017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800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Type/Wavelength: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48777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60220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Type/Wavelength: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28457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17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Mize</dc:creator>
  <cp:lastModifiedBy>Christopher Mize</cp:lastModifiedBy>
  <cp:revision>10</cp:revision>
  <cp:lastPrinted>2015-06-08T21:09:41Z</cp:lastPrinted>
  <dcterms:created xsi:type="dcterms:W3CDTF">2015-06-08T14:20:34Z</dcterms:created>
  <dcterms:modified xsi:type="dcterms:W3CDTF">2016-03-10T17:20:28Z</dcterms:modified>
</cp:coreProperties>
</file>